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691813" cy="7559675"/>
  <p:notesSz cx="6797675" cy="9874250"/>
  <p:defaultTextStyle>
    <a:defPPr>
      <a:defRPr lang="en-US"/>
    </a:defPPr>
    <a:lvl1pPr marL="0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1pPr>
    <a:lvl2pPr marL="695264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2pPr>
    <a:lvl3pPr marL="1390528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3pPr>
    <a:lvl4pPr marL="2085792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4pPr>
    <a:lvl5pPr marL="2781056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5pPr>
    <a:lvl6pPr marL="3476320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6pPr>
    <a:lvl7pPr marL="4171584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7pPr>
    <a:lvl8pPr marL="4866848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8pPr>
    <a:lvl9pPr marL="5562112" algn="l" defTabSz="1390528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0" autoAdjust="0"/>
  </p:normalViewPr>
  <p:slideViewPr>
    <p:cSldViewPr>
      <p:cViewPr varScale="1">
        <p:scale>
          <a:sx n="79" d="100"/>
          <a:sy n="79" d="100"/>
        </p:scale>
        <p:origin x="1356" y="8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5774F-37C8-49FE-A10E-84021492934B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42988" y="1235075"/>
            <a:ext cx="471170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4FF27-9A19-4F24-95F9-DF21B53C6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527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1pPr>
    <a:lvl2pPr marL="695264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2pPr>
    <a:lvl3pPr marL="1390528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3pPr>
    <a:lvl4pPr marL="2085792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4pPr>
    <a:lvl5pPr marL="2781056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5pPr>
    <a:lvl6pPr marL="3476320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6pPr>
    <a:lvl7pPr marL="4171584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7pPr>
    <a:lvl8pPr marL="4866848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8pPr>
    <a:lvl9pPr marL="5562112" algn="l" defTabSz="1390528" rtl="0" eaLnBrk="1" latinLnBrk="0" hangingPunct="1">
      <a:defRPr sz="18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4FF27-9A19-4F24-95F9-DF21B53C670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7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348404"/>
            <a:ext cx="9088041" cy="16204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3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1564" y="302738"/>
            <a:ext cx="2405658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91" y="302738"/>
            <a:ext cx="7038777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6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5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80" y="4857793"/>
            <a:ext cx="9088041" cy="1501435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80" y="3204113"/>
            <a:ext cx="9088041" cy="1653678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1pPr>
            <a:lvl2pPr marL="503994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8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97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9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967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96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9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9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1" y="1763925"/>
            <a:ext cx="4722217" cy="4989036"/>
          </a:xfr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005" y="1763925"/>
            <a:ext cx="4722217" cy="4989036"/>
          </a:xfr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9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3" y="1692178"/>
            <a:ext cx="4724074" cy="70522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94" indent="0">
              <a:buNone/>
              <a:defRPr sz="2205" b="1"/>
            </a:lvl2pPr>
            <a:lvl3pPr marL="1007989" indent="0">
              <a:buNone/>
              <a:defRPr sz="1984" b="1"/>
            </a:lvl3pPr>
            <a:lvl4pPr marL="1511983" indent="0">
              <a:buNone/>
              <a:defRPr sz="1764" b="1"/>
            </a:lvl4pPr>
            <a:lvl5pPr marL="2015978" indent="0">
              <a:buNone/>
              <a:defRPr sz="1764" b="1"/>
            </a:lvl5pPr>
            <a:lvl6pPr marL="2519972" indent="0">
              <a:buNone/>
              <a:defRPr sz="1764" b="1"/>
            </a:lvl6pPr>
            <a:lvl7pPr marL="3023967" indent="0">
              <a:buNone/>
              <a:defRPr sz="1764" b="1"/>
            </a:lvl7pPr>
            <a:lvl8pPr marL="3527961" indent="0">
              <a:buNone/>
              <a:defRPr sz="1764" b="1"/>
            </a:lvl8pPr>
            <a:lvl9pPr marL="4031955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93" y="2397397"/>
            <a:ext cx="4724074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97" y="1692178"/>
            <a:ext cx="4725929" cy="70522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94" indent="0">
              <a:buNone/>
              <a:defRPr sz="2205" b="1"/>
            </a:lvl2pPr>
            <a:lvl3pPr marL="1007989" indent="0">
              <a:buNone/>
              <a:defRPr sz="1984" b="1"/>
            </a:lvl3pPr>
            <a:lvl4pPr marL="1511983" indent="0">
              <a:buNone/>
              <a:defRPr sz="1764" b="1"/>
            </a:lvl4pPr>
            <a:lvl5pPr marL="2015978" indent="0">
              <a:buNone/>
              <a:defRPr sz="1764" b="1"/>
            </a:lvl5pPr>
            <a:lvl6pPr marL="2519972" indent="0">
              <a:buNone/>
              <a:defRPr sz="1764" b="1"/>
            </a:lvl6pPr>
            <a:lvl7pPr marL="3023967" indent="0">
              <a:buNone/>
              <a:defRPr sz="1764" b="1"/>
            </a:lvl7pPr>
            <a:lvl8pPr marL="3527961" indent="0">
              <a:buNone/>
              <a:defRPr sz="1764" b="1"/>
            </a:lvl8pPr>
            <a:lvl9pPr marL="4031955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97" y="2397397"/>
            <a:ext cx="4725929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6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5" y="300986"/>
            <a:ext cx="3517533" cy="1280946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04" y="300993"/>
            <a:ext cx="5977021" cy="6451974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5" y="1581937"/>
            <a:ext cx="3517533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94" indent="0">
              <a:buNone/>
              <a:defRPr sz="1323"/>
            </a:lvl2pPr>
            <a:lvl3pPr marL="1007989" indent="0">
              <a:buNone/>
              <a:defRPr sz="1102"/>
            </a:lvl3pPr>
            <a:lvl4pPr marL="1511983" indent="0">
              <a:buNone/>
              <a:defRPr sz="992"/>
            </a:lvl4pPr>
            <a:lvl5pPr marL="2015978" indent="0">
              <a:buNone/>
              <a:defRPr sz="992"/>
            </a:lvl5pPr>
            <a:lvl6pPr marL="2519972" indent="0">
              <a:buNone/>
              <a:defRPr sz="992"/>
            </a:lvl6pPr>
            <a:lvl7pPr marL="3023967" indent="0">
              <a:buNone/>
              <a:defRPr sz="992"/>
            </a:lvl7pPr>
            <a:lvl8pPr marL="3527961" indent="0">
              <a:buNone/>
              <a:defRPr sz="992"/>
            </a:lvl8pPr>
            <a:lvl9pPr marL="4031955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8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70" y="5291773"/>
            <a:ext cx="6415088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528"/>
            </a:lvl1pPr>
            <a:lvl2pPr marL="503994" indent="0">
              <a:buNone/>
              <a:defRPr sz="3087"/>
            </a:lvl2pPr>
            <a:lvl3pPr marL="1007989" indent="0">
              <a:buNone/>
              <a:defRPr sz="2646"/>
            </a:lvl3pPr>
            <a:lvl4pPr marL="1511983" indent="0">
              <a:buNone/>
              <a:defRPr sz="2205"/>
            </a:lvl4pPr>
            <a:lvl5pPr marL="2015978" indent="0">
              <a:buNone/>
              <a:defRPr sz="2205"/>
            </a:lvl5pPr>
            <a:lvl6pPr marL="2519972" indent="0">
              <a:buNone/>
              <a:defRPr sz="2205"/>
            </a:lvl6pPr>
            <a:lvl7pPr marL="3023967" indent="0">
              <a:buNone/>
              <a:defRPr sz="2205"/>
            </a:lvl7pPr>
            <a:lvl8pPr marL="3527961" indent="0">
              <a:buNone/>
              <a:defRPr sz="2205"/>
            </a:lvl8pPr>
            <a:lvl9pPr marL="4031955" indent="0">
              <a:buNone/>
              <a:defRPr sz="220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70" y="5916501"/>
            <a:ext cx="6415088" cy="887212"/>
          </a:xfrm>
        </p:spPr>
        <p:txBody>
          <a:bodyPr/>
          <a:lstStyle>
            <a:lvl1pPr marL="0" indent="0">
              <a:buNone/>
              <a:defRPr sz="1543"/>
            </a:lvl1pPr>
            <a:lvl2pPr marL="503994" indent="0">
              <a:buNone/>
              <a:defRPr sz="1323"/>
            </a:lvl2pPr>
            <a:lvl3pPr marL="1007989" indent="0">
              <a:buNone/>
              <a:defRPr sz="1102"/>
            </a:lvl3pPr>
            <a:lvl4pPr marL="1511983" indent="0">
              <a:buNone/>
              <a:defRPr sz="992"/>
            </a:lvl4pPr>
            <a:lvl5pPr marL="2015978" indent="0">
              <a:buNone/>
              <a:defRPr sz="992"/>
            </a:lvl5pPr>
            <a:lvl6pPr marL="2519972" indent="0">
              <a:buNone/>
              <a:defRPr sz="992"/>
            </a:lvl6pPr>
            <a:lvl7pPr marL="3023967" indent="0">
              <a:buNone/>
              <a:defRPr sz="992"/>
            </a:lvl7pPr>
            <a:lvl8pPr marL="3527961" indent="0">
              <a:buNone/>
              <a:defRPr sz="992"/>
            </a:lvl8pPr>
            <a:lvl9pPr marL="4031955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9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91" y="302738"/>
            <a:ext cx="9622632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1763925"/>
            <a:ext cx="9622632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91" y="7006700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86A53-3261-4C3D-BF37-10D9C66E32F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036" y="7006700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2466" y="7006700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1FD07-14EC-4C76-AE34-98B2C512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9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989" rtl="0" eaLnBrk="1" latinLnBrk="0" hangingPunct="1"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6" indent="-377996" algn="l" defTabSz="10079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18992" indent="-314997" algn="l" defTabSz="10079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087" kern="1200">
          <a:solidFill>
            <a:schemeClr val="tx1"/>
          </a:solidFill>
          <a:latin typeface="+mn-lt"/>
          <a:ea typeface="+mn-ea"/>
          <a:cs typeface="+mn-cs"/>
        </a:defRPr>
      </a:lvl2pPr>
      <a:lvl3pPr marL="1259986" indent="-251997" algn="l" defTabSz="10079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80" indent="-251997" algn="l" defTabSz="10079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975" indent="-251997" algn="l" defTabSz="1007989" rtl="0" eaLnBrk="1" latinLnBrk="0" hangingPunct="1">
        <a:spcBef>
          <a:spcPct val="20000"/>
        </a:spcBef>
        <a:buFont typeface="Arial" panose="020B0604020202020204" pitchFamily="34" charset="0"/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969" indent="-251997" algn="l" defTabSz="10079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4" indent="-251997" algn="l" defTabSz="10079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79958" indent="-251997" algn="l" defTabSz="10079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953" indent="-251997" algn="l" defTabSz="10079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94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89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83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978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972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967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961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955" algn="l" defTabSz="100798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chach-bremen.de/bilder/maskottchen/177-ausbildung.64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79" y="5387109"/>
            <a:ext cx="1821071" cy="172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lhahn\AppData\Local\Temp\dame.tif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92" y="229545"/>
            <a:ext cx="1031311" cy="106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113" y="1340586"/>
            <a:ext cx="4451809" cy="546236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1400" dirty="0"/>
              <a:t> </a:t>
            </a:r>
            <a:r>
              <a:rPr lang="ar-SA" sz="1400" dirty="0" smtClean="0"/>
              <a:t>هل </a:t>
            </a:r>
            <a:r>
              <a:rPr lang="ar-SA" sz="1400" dirty="0"/>
              <a:t>تريد أن تتعلم لعب الشطرنج وأن تقابل ناس لطفاء وأن تقضي يوماً ممتعاً؟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dirty="0"/>
              <a:t> 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dirty="0"/>
              <a:t>فتعال إلى مقابلتنا المفتوحة للشطرنج! 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dirty="0"/>
              <a:t> 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dirty="0"/>
              <a:t>قد أعددنا الكثير من النشاطات كما أعددنا أيضاً فرص للممارسة مع المدربين لكل مستويات!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dirty="0"/>
              <a:t> 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dirty="0"/>
              <a:t>هل أنت مهتم ولكن لا تريد أن تجيء لوحدك؟ ليست مشكلة! تعال مع أصدقاءك </a:t>
            </a:r>
            <a:r>
              <a:rPr lang="ar-SA" sz="1400" dirty="0" err="1"/>
              <a:t>وإخواتك</a:t>
            </a:r>
            <a:r>
              <a:rPr lang="ar-SA" sz="1400" dirty="0"/>
              <a:t> وزملاءك </a:t>
            </a:r>
            <a:r>
              <a:rPr lang="ar-SA" sz="1400" dirty="0" err="1"/>
              <a:t>وإقابلنا</a:t>
            </a:r>
            <a:r>
              <a:rPr lang="ar-SA" sz="1400" dirty="0"/>
              <a:t> للعبة الشطرنج ولألعاب مختلفة وللاستمتاع! 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dirty="0"/>
              <a:t> 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b="1" dirty="0"/>
              <a:t>لمَن؟</a:t>
            </a:r>
            <a:r>
              <a:rPr lang="ar-SA" sz="1400" dirty="0"/>
              <a:t> المقابلة مفتوحة لكل شخصٍ </a:t>
            </a:r>
            <a:r>
              <a:rPr lang="ar-SA" sz="1400" dirty="0" smtClean="0"/>
              <a:t>عمر</a:t>
            </a:r>
            <a:r>
              <a:rPr lang="ar-SA" sz="1400" b="1" dirty="0" smtClean="0">
                <a:solidFill>
                  <a:srgbClr val="FF0000"/>
                </a:solidFill>
              </a:rPr>
              <a:t>ه</a:t>
            </a:r>
            <a:r>
              <a:rPr lang="ar-SA" sz="1400" dirty="0" smtClean="0"/>
              <a:t> </a:t>
            </a:r>
            <a:r>
              <a:rPr lang="ar-SA" sz="1400" dirty="0"/>
              <a:t>بين ٠ و </a:t>
            </a:r>
            <a:r>
              <a:rPr lang="ar-SA" sz="1400" b="1" dirty="0">
                <a:solidFill>
                  <a:srgbClr val="FF0000"/>
                </a:solidFill>
              </a:rPr>
              <a:t>٩٩</a:t>
            </a:r>
            <a:r>
              <a:rPr lang="ar-SA" sz="1400" dirty="0"/>
              <a:t> عامٍ. ليس من المهم المستوى لك، إذا أنت </a:t>
            </a:r>
            <a:r>
              <a:rPr lang="ar-SA" sz="1400" dirty="0" err="1"/>
              <a:t>استبدائي</a:t>
            </a:r>
            <a:r>
              <a:rPr lang="ar-SA" sz="1400" dirty="0"/>
              <a:t> أو لاعب محترف. </a:t>
            </a:r>
            <a:endParaRPr lang="en-GB" sz="1400" dirty="0"/>
          </a:p>
          <a:p>
            <a:pPr marL="0" indent="0" algn="r" rtl="1">
              <a:buNone/>
            </a:pPr>
            <a:r>
              <a:rPr lang="ar-SA" sz="1400" b="1" dirty="0"/>
              <a:t>أين؟ </a:t>
            </a:r>
            <a:r>
              <a:rPr lang="ar-SA" sz="1400" b="1" dirty="0">
                <a:solidFill>
                  <a:srgbClr val="FF0000"/>
                </a:solidFill>
              </a:rPr>
              <a:t>...</a:t>
            </a:r>
            <a:r>
              <a:rPr lang="ar-SA" sz="1400" dirty="0"/>
              <a:t> </a:t>
            </a:r>
            <a:endParaRPr lang="en-GB" sz="1400" dirty="0"/>
          </a:p>
          <a:p>
            <a:pPr marL="0" indent="0" algn="r">
              <a:buNone/>
            </a:pPr>
            <a:r>
              <a:rPr lang="ar-SA" sz="1400" b="1" dirty="0"/>
              <a:t>متى؟ </a:t>
            </a:r>
            <a:r>
              <a:rPr lang="ar-SA" sz="1400" b="1" dirty="0">
                <a:solidFill>
                  <a:srgbClr val="FF0000"/>
                </a:solidFill>
              </a:rPr>
              <a:t>...</a:t>
            </a:r>
            <a:endParaRPr lang="en-GB" sz="14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  <a:p>
            <a:pPr marL="0" indent="0" algn="r">
              <a:buNone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512570" y="5413553"/>
            <a:ext cx="2603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400" b="1" dirty="0"/>
              <a:t> </a:t>
            </a:r>
            <a:endParaRPr lang="en-GB" sz="1400" dirty="0"/>
          </a:p>
          <a:p>
            <a:pPr algn="r" rtl="1"/>
            <a:r>
              <a:rPr lang="ar-SA" sz="1400" dirty="0"/>
              <a:t>يجب عليك أن تسجل عبر البريد الإلكتروني – عدد المشتركين محدود!</a:t>
            </a:r>
            <a:endParaRPr lang="en-GB" sz="1400" dirty="0"/>
          </a:p>
          <a:p>
            <a:pPr algn="r" rtl="1"/>
            <a:r>
              <a:rPr lang="ar-SA" sz="1400" dirty="0"/>
              <a:t> </a:t>
            </a:r>
            <a:endParaRPr lang="en-GB" sz="1400" dirty="0"/>
          </a:p>
          <a:p>
            <a:pPr algn="r" rtl="1"/>
            <a:r>
              <a:rPr lang="ar-SA" sz="1400" dirty="0"/>
              <a:t>إذا لديك أي سؤال فيمكنك الاتصال ب </a:t>
            </a:r>
            <a:r>
              <a:rPr lang="ar-SA" sz="1400" b="1" dirty="0">
                <a:solidFill>
                  <a:srgbClr val="FF0000"/>
                </a:solidFill>
              </a:rPr>
              <a:t>...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092" y="470358"/>
            <a:ext cx="3947830" cy="594223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 algn="ctr"/>
            <a:r>
              <a:rPr lang="ar-SA" sz="3200" u="sng" dirty="0"/>
              <a:t>مقابلة مفتوحة </a:t>
            </a:r>
            <a:r>
              <a:rPr lang="ar-SA" sz="3200" u="sng" dirty="0" smtClean="0"/>
              <a:t>للشطرنج</a:t>
            </a:r>
            <a:endParaRPr lang="en-GB" sz="3200" dirty="0"/>
          </a:p>
        </p:txBody>
      </p:sp>
      <p:pic>
        <p:nvPicPr>
          <p:cNvPr id="1028" name="Picture 4" descr="http://www.schach-bremen.de/bilder/maskottchen/135-turm.6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65437"/>
            <a:ext cx="921335" cy="151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5"/>
          <p:cNvSpPr txBox="1"/>
          <p:nvPr/>
        </p:nvSpPr>
        <p:spPr>
          <a:xfrm>
            <a:off x="2292077" y="6840613"/>
            <a:ext cx="3120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>
                <a:solidFill>
                  <a:schemeClr val="tx2"/>
                </a:solidFill>
              </a:rPr>
              <a:t>Schachverein</a:t>
            </a:r>
            <a:r>
              <a:rPr lang="en-US" sz="900" dirty="0" smtClean="0">
                <a:solidFill>
                  <a:schemeClr val="tx2"/>
                </a:solidFill>
              </a:rPr>
              <a:t> X (Name </a:t>
            </a:r>
            <a:r>
              <a:rPr lang="en-US" sz="900" dirty="0" err="1" smtClean="0">
                <a:solidFill>
                  <a:schemeClr val="tx2"/>
                </a:solidFill>
              </a:rPr>
              <a:t>deines</a:t>
            </a:r>
            <a:r>
              <a:rPr lang="en-US" sz="900" dirty="0" smtClean="0">
                <a:solidFill>
                  <a:schemeClr val="tx2"/>
                </a:solidFill>
              </a:rPr>
              <a:t> </a:t>
            </a:r>
            <a:r>
              <a:rPr lang="en-US" sz="900" dirty="0" err="1" smtClean="0">
                <a:solidFill>
                  <a:schemeClr val="tx2"/>
                </a:solidFill>
              </a:rPr>
              <a:t>Schachvereins</a:t>
            </a:r>
            <a:r>
              <a:rPr lang="en-US" sz="900" dirty="0" smtClean="0">
                <a:solidFill>
                  <a:schemeClr val="tx2"/>
                </a:solidFill>
              </a:rPr>
              <a:t>)</a:t>
            </a:r>
            <a:endParaRPr lang="en-US" sz="900" dirty="0">
              <a:solidFill>
                <a:schemeClr val="tx2"/>
              </a:solidFill>
            </a:endParaRPr>
          </a:p>
        </p:txBody>
      </p:sp>
      <p:pic>
        <p:nvPicPr>
          <p:cNvPr id="17" name="Picture 2" descr="http://www.schach-bremen.de/bilder/maskottchen/177-ausbildung.64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07" y="5608105"/>
            <a:ext cx="1821071" cy="172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lhahn\AppData\Local\Temp\dame.tif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871" y="199382"/>
            <a:ext cx="1031311" cy="106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ontent Placeholder 2"/>
          <p:cNvSpPr>
            <a:spLocks noGrp="1"/>
          </p:cNvSpPr>
          <p:nvPr>
            <p:ph sz="half" idx="1"/>
          </p:nvPr>
        </p:nvSpPr>
        <p:spPr>
          <a:xfrm>
            <a:off x="5774892" y="1340585"/>
            <a:ext cx="4451809" cy="54321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323" dirty="0"/>
              <a:t>Do you want to </a:t>
            </a:r>
            <a:r>
              <a:rPr lang="en-US" sz="1323" dirty="0" smtClean="0"/>
              <a:t>learn how to play chess</a:t>
            </a:r>
            <a:r>
              <a:rPr lang="en-US" sz="1323" dirty="0"/>
              <a:t>, </a:t>
            </a:r>
            <a:r>
              <a:rPr lang="en-US" sz="1323" dirty="0" smtClean="0"/>
              <a:t>meet nice people and have an enjoyable day?</a:t>
            </a:r>
            <a:endParaRPr lang="en-US" sz="1323" dirty="0"/>
          </a:p>
          <a:p>
            <a:pPr marL="0" indent="0" algn="just">
              <a:buNone/>
            </a:pPr>
            <a:r>
              <a:rPr lang="en-US" sz="1323" dirty="0"/>
              <a:t/>
            </a:r>
            <a:br>
              <a:rPr lang="en-US" sz="1323" dirty="0"/>
            </a:br>
            <a:r>
              <a:rPr lang="en-US" sz="1323" dirty="0"/>
              <a:t>Then come along to </a:t>
            </a:r>
            <a:r>
              <a:rPr lang="en-US" sz="1323" dirty="0" smtClean="0"/>
              <a:t>our Chess Open </a:t>
            </a:r>
            <a:r>
              <a:rPr lang="en-US" sz="1323" dirty="0"/>
              <a:t>Day!</a:t>
            </a:r>
          </a:p>
          <a:p>
            <a:pPr marL="0" indent="0" algn="just">
              <a:buNone/>
            </a:pPr>
            <a:endParaRPr lang="en-US" sz="1323" dirty="0"/>
          </a:p>
          <a:p>
            <a:pPr marL="0" indent="0" algn="just">
              <a:buNone/>
            </a:pPr>
            <a:r>
              <a:rPr lang="en-US" sz="1323" dirty="0"/>
              <a:t>We have prepared </a:t>
            </a:r>
            <a:r>
              <a:rPr lang="en-US" sz="1323" dirty="0" smtClean="0"/>
              <a:t>some </a:t>
            </a:r>
            <a:r>
              <a:rPr lang="en-US" sz="1323" dirty="0"/>
              <a:t>games for </a:t>
            </a:r>
            <a:r>
              <a:rPr lang="en-US" sz="1323" dirty="0" smtClean="0"/>
              <a:t>you, as </a:t>
            </a:r>
            <a:r>
              <a:rPr lang="en-US" sz="1323" dirty="0"/>
              <a:t>well as chess coaching for different </a:t>
            </a:r>
            <a:r>
              <a:rPr lang="en-US" sz="1323" dirty="0" smtClean="0"/>
              <a:t>levels.</a:t>
            </a:r>
          </a:p>
          <a:p>
            <a:pPr marL="0" indent="0" algn="just">
              <a:buNone/>
            </a:pPr>
            <a:endParaRPr lang="en-US" sz="1323" dirty="0"/>
          </a:p>
          <a:p>
            <a:pPr marL="0" indent="0" algn="just">
              <a:buNone/>
            </a:pPr>
            <a:r>
              <a:rPr lang="en-US" sz="1323" dirty="0"/>
              <a:t>Interested, but you don't want to come alone? Even better! Bring along your friend, </a:t>
            </a:r>
            <a:r>
              <a:rPr lang="en-US" sz="1323" dirty="0" smtClean="0"/>
              <a:t>sibling </a:t>
            </a:r>
            <a:r>
              <a:rPr lang="en-US" sz="1323" dirty="0"/>
              <a:t>or </a:t>
            </a:r>
            <a:r>
              <a:rPr lang="en-US" sz="1323" dirty="0" smtClean="0"/>
              <a:t>classmate </a:t>
            </a:r>
            <a:r>
              <a:rPr lang="en-US" sz="1323" dirty="0"/>
              <a:t>and join </a:t>
            </a:r>
            <a:r>
              <a:rPr lang="en-US" sz="1323" dirty="0" smtClean="0"/>
              <a:t>us for a session of chess</a:t>
            </a:r>
            <a:r>
              <a:rPr lang="en-US" sz="1323" dirty="0"/>
              <a:t>, games and fun!</a:t>
            </a:r>
          </a:p>
          <a:p>
            <a:pPr marL="0" indent="0" algn="just">
              <a:buNone/>
            </a:pPr>
            <a:endParaRPr lang="en-US" sz="1323" dirty="0"/>
          </a:p>
          <a:p>
            <a:pPr marL="0" indent="0" algn="just">
              <a:buNone/>
            </a:pPr>
            <a:r>
              <a:rPr lang="en-US" sz="1323" b="1" dirty="0"/>
              <a:t>Who: </a:t>
            </a:r>
            <a:r>
              <a:rPr lang="en-US" sz="1323" dirty="0"/>
              <a:t>Open to </a:t>
            </a:r>
            <a:r>
              <a:rPr lang="en-US" sz="1323" dirty="0" smtClean="0"/>
              <a:t>everyone </a:t>
            </a:r>
            <a:r>
              <a:rPr lang="en-US" sz="1323" dirty="0" smtClean="0">
                <a:solidFill>
                  <a:schemeClr val="tx2"/>
                </a:solidFill>
              </a:rPr>
              <a:t>between </a:t>
            </a:r>
            <a:r>
              <a:rPr lang="en-US" sz="1323" dirty="0">
                <a:solidFill>
                  <a:schemeClr val="tx2"/>
                </a:solidFill>
              </a:rPr>
              <a:t>the age of </a:t>
            </a:r>
            <a:r>
              <a:rPr lang="en-US" sz="1323" b="1" dirty="0">
                <a:solidFill>
                  <a:srgbClr val="FF0000"/>
                </a:solidFill>
              </a:rPr>
              <a:t>0</a:t>
            </a:r>
            <a:r>
              <a:rPr lang="en-US" sz="1323" dirty="0" smtClean="0">
                <a:solidFill>
                  <a:schemeClr val="tx2"/>
                </a:solidFill>
              </a:rPr>
              <a:t> </a:t>
            </a:r>
            <a:r>
              <a:rPr lang="en-US" sz="1323" dirty="0">
                <a:solidFill>
                  <a:schemeClr val="tx2"/>
                </a:solidFill>
              </a:rPr>
              <a:t>and </a:t>
            </a:r>
            <a:r>
              <a:rPr lang="en-US" sz="1323" b="1" dirty="0" smtClean="0">
                <a:solidFill>
                  <a:srgbClr val="FF0000"/>
                </a:solidFill>
              </a:rPr>
              <a:t>99</a:t>
            </a:r>
            <a:r>
              <a:rPr lang="en-US" sz="1323" dirty="0" smtClean="0">
                <a:solidFill>
                  <a:schemeClr val="tx2"/>
                </a:solidFill>
              </a:rPr>
              <a:t>.</a:t>
            </a:r>
            <a:endParaRPr lang="en-US" sz="1323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1323" dirty="0"/>
              <a:t>     No matter whether you are a complete beginner or </a:t>
            </a:r>
            <a:r>
              <a:rPr lang="en-US" sz="1323" dirty="0" smtClean="0"/>
              <a:t>an</a:t>
            </a:r>
          </a:p>
          <a:p>
            <a:pPr marL="0" indent="0" algn="just">
              <a:buNone/>
            </a:pPr>
            <a:r>
              <a:rPr lang="en-US" sz="1323" dirty="0"/>
              <a:t> </a:t>
            </a:r>
            <a:r>
              <a:rPr lang="en-US" sz="1323" dirty="0" smtClean="0"/>
              <a:t>    </a:t>
            </a:r>
            <a:r>
              <a:rPr lang="en-US" sz="1323" dirty="0"/>
              <a:t>experienced tournament player.</a:t>
            </a:r>
          </a:p>
          <a:p>
            <a:pPr marL="0" indent="0" algn="just">
              <a:buNone/>
            </a:pPr>
            <a:r>
              <a:rPr lang="en-US" sz="1323" b="1" dirty="0" smtClean="0"/>
              <a:t>Where</a:t>
            </a:r>
            <a:r>
              <a:rPr lang="en-US" sz="1323" b="1" dirty="0"/>
              <a:t>: </a:t>
            </a:r>
            <a:r>
              <a:rPr lang="en-US" sz="1323" b="1" dirty="0" smtClean="0">
                <a:solidFill>
                  <a:srgbClr val="FF0000"/>
                </a:solidFill>
              </a:rPr>
              <a:t>__________</a:t>
            </a:r>
            <a:endParaRPr lang="en-US" sz="1323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1323" dirty="0"/>
          </a:p>
          <a:p>
            <a:pPr marL="0" indent="0" algn="just">
              <a:buNone/>
            </a:pPr>
            <a:r>
              <a:rPr lang="en-US" sz="1323" b="1" dirty="0"/>
              <a:t>When: </a:t>
            </a:r>
            <a:r>
              <a:rPr lang="en-US" sz="1323" b="1" dirty="0" smtClean="0">
                <a:solidFill>
                  <a:srgbClr val="FF0000"/>
                </a:solidFill>
              </a:rPr>
              <a:t>___________</a:t>
            </a:r>
            <a:endParaRPr lang="en-US" sz="1323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1323" dirty="0" smtClean="0"/>
          </a:p>
          <a:p>
            <a:pPr marL="0" indent="0">
              <a:buNone/>
            </a:pPr>
            <a:endParaRPr lang="en-US" sz="1323" dirty="0"/>
          </a:p>
          <a:p>
            <a:pPr marL="0" indent="0">
              <a:buNone/>
            </a:pPr>
            <a:r>
              <a:rPr lang="en-US" sz="1323" dirty="0"/>
              <a:t/>
            </a:r>
            <a:br>
              <a:rPr lang="en-US" sz="1323" dirty="0"/>
            </a:br>
            <a:r>
              <a:rPr lang="en-US" sz="1323" dirty="0"/>
              <a:t/>
            </a:r>
            <a:br>
              <a:rPr lang="en-US" sz="1323" dirty="0"/>
            </a:br>
            <a:endParaRPr lang="en-US" sz="1323" dirty="0"/>
          </a:p>
          <a:p>
            <a:pPr marL="0" indent="0">
              <a:buNone/>
            </a:pPr>
            <a:endParaRPr lang="en-US" sz="1323" dirty="0"/>
          </a:p>
        </p:txBody>
      </p:sp>
      <p:sp>
        <p:nvSpPr>
          <p:cNvPr id="27" name="TextBox 5"/>
          <p:cNvSpPr txBox="1"/>
          <p:nvPr/>
        </p:nvSpPr>
        <p:spPr>
          <a:xfrm>
            <a:off x="7778381" y="5805824"/>
            <a:ext cx="2603888" cy="855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92" dirty="0"/>
              <a:t>Sign up via email is </a:t>
            </a:r>
            <a:r>
              <a:rPr lang="en-US" sz="992" dirty="0" smtClean="0">
                <a:solidFill>
                  <a:schemeClr val="tx2"/>
                </a:solidFill>
              </a:rPr>
              <a:t>required.</a:t>
            </a:r>
            <a:endParaRPr lang="en-US" sz="992" dirty="0">
              <a:solidFill>
                <a:schemeClr val="tx2"/>
              </a:solidFill>
            </a:endParaRPr>
          </a:p>
          <a:p>
            <a:pPr algn="just"/>
            <a:r>
              <a:rPr lang="en-US" sz="992" dirty="0">
                <a:solidFill>
                  <a:schemeClr val="tx2"/>
                </a:solidFill>
              </a:rPr>
              <a:t>Entries are </a:t>
            </a:r>
            <a:r>
              <a:rPr lang="en-US" sz="992" dirty="0" smtClean="0">
                <a:solidFill>
                  <a:schemeClr val="tx2"/>
                </a:solidFill>
              </a:rPr>
              <a:t>limited.</a:t>
            </a:r>
            <a:endParaRPr lang="en-US" sz="992" dirty="0">
              <a:solidFill>
                <a:schemeClr val="tx2"/>
              </a:solidFill>
            </a:endParaRPr>
          </a:p>
          <a:p>
            <a:pPr algn="just"/>
            <a:r>
              <a:rPr lang="en-US" sz="992" dirty="0"/>
              <a:t/>
            </a:r>
            <a:br>
              <a:rPr lang="en-US" sz="992" dirty="0"/>
            </a:br>
            <a:r>
              <a:rPr lang="en-US" sz="992" dirty="0" smtClean="0"/>
              <a:t>Any questions? Please get in contact with </a:t>
            </a:r>
            <a:r>
              <a:rPr lang="en-US" sz="992" dirty="0" smtClean="0">
                <a:solidFill>
                  <a:srgbClr val="FF0000"/>
                </a:solidFill>
              </a:rPr>
              <a:t>_______________</a:t>
            </a:r>
            <a:endParaRPr lang="en-US" sz="992" dirty="0">
              <a:solidFill>
                <a:srgbClr val="FF0000"/>
              </a:solidFill>
            </a:endParaRPr>
          </a:p>
        </p:txBody>
      </p:sp>
      <p:sp>
        <p:nvSpPr>
          <p:cNvPr id="28" name="Rectangle 7"/>
          <p:cNvSpPr/>
          <p:nvPr/>
        </p:nvSpPr>
        <p:spPr>
          <a:xfrm>
            <a:off x="6278871" y="440195"/>
            <a:ext cx="3947830" cy="594223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 algn="ctr"/>
            <a:r>
              <a:rPr lang="en-US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Chess </a:t>
            </a: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Taster Session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9" name="Picture 4" descr="http://www.schach-bremen.de/bilder/maskottchen/135-turm.6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052" y="3259185"/>
            <a:ext cx="921335" cy="151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5"/>
          <p:cNvSpPr txBox="1"/>
          <p:nvPr/>
        </p:nvSpPr>
        <p:spPr>
          <a:xfrm>
            <a:off x="7510813" y="6960776"/>
            <a:ext cx="3120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>
                <a:solidFill>
                  <a:schemeClr val="tx2"/>
                </a:solidFill>
              </a:rPr>
              <a:t>Schachverein</a:t>
            </a:r>
            <a:r>
              <a:rPr lang="en-US" sz="900" dirty="0" smtClean="0">
                <a:solidFill>
                  <a:schemeClr val="tx2"/>
                </a:solidFill>
              </a:rPr>
              <a:t> X (Name </a:t>
            </a:r>
            <a:r>
              <a:rPr lang="en-US" sz="900" dirty="0" err="1" smtClean="0">
                <a:solidFill>
                  <a:schemeClr val="tx2"/>
                </a:solidFill>
              </a:rPr>
              <a:t>deines</a:t>
            </a:r>
            <a:r>
              <a:rPr lang="en-US" sz="900" dirty="0" smtClean="0">
                <a:solidFill>
                  <a:schemeClr val="tx2"/>
                </a:solidFill>
              </a:rPr>
              <a:t> </a:t>
            </a:r>
            <a:r>
              <a:rPr lang="en-US" sz="900" dirty="0" err="1" smtClean="0">
                <a:solidFill>
                  <a:schemeClr val="tx2"/>
                </a:solidFill>
              </a:rPr>
              <a:t>Schachvereins</a:t>
            </a:r>
            <a:r>
              <a:rPr lang="en-US" sz="900" dirty="0" smtClean="0">
                <a:solidFill>
                  <a:schemeClr val="tx2"/>
                </a:solidFill>
              </a:rPr>
              <a:t>)</a:t>
            </a:r>
            <a:endParaRPr lang="en-US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51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embl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lhahn</dc:creator>
  <cp:lastModifiedBy>HAHN Lilli</cp:lastModifiedBy>
  <cp:revision>30</cp:revision>
  <cp:lastPrinted>2015-09-10T20:34:14Z</cp:lastPrinted>
  <dcterms:created xsi:type="dcterms:W3CDTF">2015-08-05T13:35:48Z</dcterms:created>
  <dcterms:modified xsi:type="dcterms:W3CDTF">2016-02-25T14:38:58Z</dcterms:modified>
</cp:coreProperties>
</file>